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0"/>
  </p:notesMasterIdLst>
  <p:sldIdLst>
    <p:sldId id="258" r:id="rId3"/>
    <p:sldId id="262" r:id="rId4"/>
    <p:sldId id="263" r:id="rId5"/>
    <p:sldId id="264" r:id="rId6"/>
    <p:sldId id="265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00" autoAdjust="0"/>
    <p:restoredTop sz="94600"/>
  </p:normalViewPr>
  <p:slideViewPr>
    <p:cSldViewPr>
      <p:cViewPr>
        <p:scale>
          <a:sx n="40" d="100"/>
          <a:sy n="40" d="100"/>
        </p:scale>
        <p:origin x="-374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8B07C5-3AE6-4D26-B61F-F07C11845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88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4F57A-425B-4421-A333-3C5A20A50D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346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5AD7B-61EE-438F-8335-82D8517073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6209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C6AE5-5444-4F38-B178-6B67D8EC1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3422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1066E-8FD6-45CC-A3D1-7D375FA54F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8352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44EFD-5B15-4E0A-B7A6-3375A70646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057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46B95-C75E-4FE2-B905-E6115E8A65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491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8251B-DDB9-4DFE-8ADD-F68196CB9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332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2A586-3E43-483B-82D9-769AA7664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020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9BF47-082A-49B9-8A18-74A3DF41A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507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353DE-CD42-451E-AB03-98525D679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6456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4D48C-C91A-46ED-98B8-BE39734A8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7938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43733-3CC0-4DE4-974A-E4FC21814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4236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0B77A-41F1-4E12-9995-A494C3042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7245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34789-8E42-4139-B7BA-423DFD7E8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9255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D3A34-B6DC-42CB-8976-BDFE04C9F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8812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594D3-CFD6-4F7A-A693-09AD52E42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8572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679B5-9E41-4041-A663-ADF392FD14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4161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F243-C2AD-43FA-B103-E5CEA041B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1198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A5E05-DF43-42CD-8DB3-E67D7AF50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3766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81DB5-60FF-4601-A80F-13982B7DC4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7296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DA54F-1C87-4DB3-B797-3C3398583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3986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DF21A-5718-4556-9D0F-B40C8E6CB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663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D33273-7E97-4D26-98A9-71616C0043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F480CA5-E7EB-4F7F-B9F5-17C6A1F864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text=%D0%90%D0%BD%D0%B0%D1%82%D0%BE%D0%BB%D1%8C%20%D0%A4%D1%80%D0%B0%D0%BD%D1%86%20%D0%BA%D0%B0%D1%80%D1%82%D0%B8%D0%BD%D0%BA%D0%B8,%20%D1%84%D0%BE%D1%82%D0%BE&amp;noreask=1&amp;img_url=www.anunturiplatite.ro/autori/anatole%20france.jpg&amp;pos=0&amp;rpt=simage&amp;lr=20707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m7-tub-ru.yandex.net/i?id=62047567-48-72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764704"/>
            <a:ext cx="207170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1484784"/>
            <a:ext cx="792958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«Учиться можно  </a:t>
            </a:r>
          </a:p>
          <a:p>
            <a:r>
              <a:rPr 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только весело.</a:t>
            </a:r>
          </a:p>
          <a:p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Чтобы переварить      </a:t>
            </a:r>
          </a:p>
          <a:p>
            <a:r>
              <a:rPr 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эти знания,  нужно             </a:t>
            </a:r>
          </a:p>
          <a:p>
            <a:r>
              <a:rPr 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поглощать их с </a:t>
            </a:r>
          </a:p>
          <a:p>
            <a:r>
              <a:rPr 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</a:t>
            </a:r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аппетитом»</a:t>
            </a:r>
            <a:endParaRPr lang="ru-RU" sz="4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3563" y="3407910"/>
            <a:ext cx="200407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  Анатоль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Франс.</a:t>
            </a:r>
            <a:endParaRPr kumimoji="0" lang="ru-RU" sz="2800" b="1" i="0" u="none" strike="noStrike" kern="0" cap="none" spc="0" normalizeH="0" baseline="0" noProof="0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8"/>
          <p:cNvSpPr txBox="1">
            <a:spLocks noChangeArrowheads="1"/>
          </p:cNvSpPr>
          <p:nvPr/>
        </p:nvSpPr>
        <p:spPr bwMode="auto">
          <a:xfrm>
            <a:off x="6357938" y="-85725"/>
            <a:ext cx="2786062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dirty="0"/>
              <a:t>1) Х = 12</a:t>
            </a:r>
          </a:p>
          <a:p>
            <a:r>
              <a:rPr lang="ru-RU" sz="4400" dirty="0"/>
              <a:t>2) Х = </a:t>
            </a:r>
            <a:r>
              <a:rPr lang="ru-RU" sz="4400" dirty="0" smtClean="0"/>
              <a:t>5</a:t>
            </a:r>
            <a:endParaRPr lang="ru-RU" sz="4400" dirty="0"/>
          </a:p>
          <a:p>
            <a:r>
              <a:rPr lang="ru-RU" sz="4400" dirty="0"/>
              <a:t>3) Х = </a:t>
            </a:r>
            <a:r>
              <a:rPr lang="ru-RU" sz="4400" dirty="0" smtClean="0"/>
              <a:t>40</a:t>
            </a:r>
            <a:endParaRPr lang="ru-RU" sz="4400" dirty="0"/>
          </a:p>
          <a:p>
            <a:r>
              <a:rPr lang="ru-RU" sz="4400" dirty="0"/>
              <a:t>4) Х = </a:t>
            </a:r>
            <a:r>
              <a:rPr lang="ru-RU" sz="4400" dirty="0" smtClean="0"/>
              <a:t>90</a:t>
            </a:r>
            <a:endParaRPr lang="ru-RU" sz="4400" dirty="0"/>
          </a:p>
        </p:txBody>
      </p:sp>
      <p:sp>
        <p:nvSpPr>
          <p:cNvPr id="5" name="Овал 4"/>
          <p:cNvSpPr/>
          <p:nvPr/>
        </p:nvSpPr>
        <p:spPr>
          <a:xfrm>
            <a:off x="3286125" y="214313"/>
            <a:ext cx="2000250" cy="4286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</a:t>
            </a:r>
          </a:p>
        </p:txBody>
      </p:sp>
      <p:sp>
        <p:nvSpPr>
          <p:cNvPr id="8" name="Параллелограмм 7"/>
          <p:cNvSpPr/>
          <p:nvPr/>
        </p:nvSpPr>
        <p:spPr>
          <a:xfrm>
            <a:off x="3000375" y="857250"/>
            <a:ext cx="2286000" cy="428625"/>
          </a:xfrm>
          <a:prstGeom prst="parallelogram">
            <a:avLst>
              <a:gd name="adj" fmla="val 9874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3250" y="1500188"/>
            <a:ext cx="1643063" cy="428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+ 10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Ромб 10"/>
          <p:cNvSpPr/>
          <p:nvPr/>
        </p:nvSpPr>
        <p:spPr>
          <a:xfrm>
            <a:off x="3071813" y="2143125"/>
            <a:ext cx="1714500" cy="57150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29188" y="2714625"/>
            <a:ext cx="1643062" cy="428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*2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85875" y="2714625"/>
            <a:ext cx="1643063" cy="428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3</a:t>
            </a:r>
          </a:p>
        </p:txBody>
      </p:sp>
      <p:sp>
        <p:nvSpPr>
          <p:cNvPr id="14" name="Параллелограмм 13"/>
          <p:cNvSpPr/>
          <p:nvPr/>
        </p:nvSpPr>
        <p:spPr>
          <a:xfrm>
            <a:off x="2643188" y="4786313"/>
            <a:ext cx="2571750" cy="571500"/>
          </a:xfrm>
          <a:prstGeom prst="parallelogram">
            <a:avLst>
              <a:gd name="adj" fmla="val 1540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Сообщить результат</a:t>
            </a:r>
          </a:p>
        </p:txBody>
      </p:sp>
      <p:sp>
        <p:nvSpPr>
          <p:cNvPr id="15" name="Овал 14"/>
          <p:cNvSpPr/>
          <p:nvPr/>
        </p:nvSpPr>
        <p:spPr>
          <a:xfrm>
            <a:off x="3071813" y="5572125"/>
            <a:ext cx="2000250" cy="4286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конец</a:t>
            </a:r>
          </a:p>
        </p:txBody>
      </p:sp>
      <p:sp>
        <p:nvSpPr>
          <p:cNvPr id="16" name="Ромб 15"/>
          <p:cNvSpPr/>
          <p:nvPr/>
        </p:nvSpPr>
        <p:spPr>
          <a:xfrm>
            <a:off x="3071813" y="3929063"/>
            <a:ext cx="1928812" cy="57150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20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Прямая со стрелкой 19"/>
          <p:cNvCxnSpPr>
            <a:endCxn id="8" idx="0"/>
          </p:cNvCxnSpPr>
          <p:nvPr/>
        </p:nvCxnSpPr>
        <p:spPr>
          <a:xfrm rot="5400000">
            <a:off x="4035426" y="749300"/>
            <a:ext cx="21431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3965575" y="3821113"/>
            <a:ext cx="214313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3965575" y="1392238"/>
            <a:ext cx="214313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3822701" y="2035175"/>
            <a:ext cx="21431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5430044" y="2570956"/>
            <a:ext cx="2857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1856582" y="2570956"/>
            <a:ext cx="285750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3894138" y="4606925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3894138" y="5464175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1" idx="1"/>
          </p:cNvCxnSpPr>
          <p:nvPr/>
        </p:nvCxnSpPr>
        <p:spPr>
          <a:xfrm rot="10800000">
            <a:off x="2000250" y="2428875"/>
            <a:ext cx="1071563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10800000">
            <a:off x="4714875" y="2428875"/>
            <a:ext cx="85725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0800000">
            <a:off x="2000250" y="3714750"/>
            <a:ext cx="1928813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10800000">
            <a:off x="3929063" y="3714750"/>
            <a:ext cx="1785937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1714500" y="3429000"/>
            <a:ext cx="571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5430044" y="3428206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0800000">
            <a:off x="642938" y="4214813"/>
            <a:ext cx="2428875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-607219" y="2964657"/>
            <a:ext cx="250031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endCxn id="10" idx="1"/>
          </p:cNvCxnSpPr>
          <p:nvPr/>
        </p:nvCxnSpPr>
        <p:spPr>
          <a:xfrm>
            <a:off x="642938" y="1714500"/>
            <a:ext cx="25003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01" name="TextBox 52"/>
          <p:cNvSpPr txBox="1">
            <a:spLocks noChangeArrowheads="1"/>
          </p:cNvSpPr>
          <p:nvPr/>
        </p:nvSpPr>
        <p:spPr bwMode="auto">
          <a:xfrm>
            <a:off x="4929188" y="2000250"/>
            <a:ext cx="7858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нет</a:t>
            </a:r>
          </a:p>
        </p:txBody>
      </p:sp>
      <p:sp>
        <p:nvSpPr>
          <p:cNvPr id="3102" name="TextBox 53"/>
          <p:cNvSpPr txBox="1">
            <a:spLocks noChangeArrowheads="1"/>
          </p:cNvSpPr>
          <p:nvPr/>
        </p:nvSpPr>
        <p:spPr bwMode="auto">
          <a:xfrm>
            <a:off x="2286000" y="3786188"/>
            <a:ext cx="785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нет</a:t>
            </a:r>
          </a:p>
        </p:txBody>
      </p:sp>
      <p:sp>
        <p:nvSpPr>
          <p:cNvPr id="3103" name="TextBox 54"/>
          <p:cNvSpPr txBox="1">
            <a:spLocks noChangeArrowheads="1"/>
          </p:cNvSpPr>
          <p:nvPr/>
        </p:nvSpPr>
        <p:spPr bwMode="auto">
          <a:xfrm>
            <a:off x="2143125" y="2000250"/>
            <a:ext cx="785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да</a:t>
            </a:r>
          </a:p>
        </p:txBody>
      </p:sp>
      <p:sp>
        <p:nvSpPr>
          <p:cNvPr id="3104" name="TextBox 56"/>
          <p:cNvSpPr txBox="1">
            <a:spLocks noChangeArrowheads="1"/>
          </p:cNvSpPr>
          <p:nvPr/>
        </p:nvSpPr>
        <p:spPr bwMode="auto">
          <a:xfrm>
            <a:off x="4071938" y="4357688"/>
            <a:ext cx="785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да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-75084" y="6217902"/>
            <a:ext cx="3039740" cy="646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1)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  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00375" y="6217902"/>
            <a:ext cx="13644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64844" y="6211669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100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26749" y="6197767"/>
            <a:ext cx="14927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113719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masha-mult.com/wp-content/gallery/12/smotret_masha_i_medved_granica_na_zamke3.jpg"/>
          <p:cNvPicPr>
            <a:picLocks noChangeAspect="1" noChangeArrowheads="1"/>
          </p:cNvPicPr>
          <p:nvPr/>
        </p:nvPicPr>
        <p:blipFill>
          <a:blip r:embed="rId2" cstate="print">
            <a:lum bright="20000" contrast="20000"/>
          </a:blip>
          <a:srcRect/>
          <a:stretch>
            <a:fillRect/>
          </a:stretch>
        </p:blipFill>
        <p:spPr bwMode="auto">
          <a:xfrm>
            <a:off x="1345253" y="989623"/>
            <a:ext cx="3970838" cy="2233388"/>
          </a:xfrm>
          <a:prstGeom prst="rect">
            <a:avLst/>
          </a:prstGeom>
          <a:noFill/>
        </p:spPr>
      </p:pic>
      <p:pic>
        <p:nvPicPr>
          <p:cNvPr id="18436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110140" y="912920"/>
            <a:ext cx="1441720" cy="578941"/>
          </a:xfrm>
          <a:prstGeom prst="rect">
            <a:avLst/>
          </a:prstGeom>
          <a:noFill/>
        </p:spPr>
      </p:pic>
      <p:pic>
        <p:nvPicPr>
          <p:cNvPr id="4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824521" y="882089"/>
            <a:ext cx="1441720" cy="578941"/>
          </a:xfrm>
          <a:prstGeom prst="rect">
            <a:avLst/>
          </a:prstGeom>
          <a:noFill/>
        </p:spPr>
      </p:pic>
      <p:pic>
        <p:nvPicPr>
          <p:cNvPr id="5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523876" y="858751"/>
            <a:ext cx="1441720" cy="578941"/>
          </a:xfrm>
          <a:prstGeom prst="rect">
            <a:avLst/>
          </a:prstGeom>
          <a:noFill/>
        </p:spPr>
      </p:pic>
      <p:pic>
        <p:nvPicPr>
          <p:cNvPr id="6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110141" y="2067959"/>
            <a:ext cx="1441720" cy="578941"/>
          </a:xfrm>
          <a:prstGeom prst="rect">
            <a:avLst/>
          </a:prstGeom>
          <a:noFill/>
        </p:spPr>
      </p:pic>
      <p:pic>
        <p:nvPicPr>
          <p:cNvPr id="7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745227" y="2139397"/>
            <a:ext cx="1441720" cy="578941"/>
          </a:xfrm>
          <a:prstGeom prst="rect">
            <a:avLst/>
          </a:prstGeom>
          <a:noFill/>
        </p:spPr>
      </p:pic>
      <p:pic>
        <p:nvPicPr>
          <p:cNvPr id="8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571427" y="1861174"/>
            <a:ext cx="1441720" cy="578941"/>
          </a:xfrm>
          <a:prstGeom prst="rect">
            <a:avLst/>
          </a:prstGeom>
          <a:noFill/>
        </p:spPr>
      </p:pic>
      <p:pic>
        <p:nvPicPr>
          <p:cNvPr id="9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067529" y="2996654"/>
            <a:ext cx="1441720" cy="578941"/>
          </a:xfrm>
          <a:prstGeom prst="rect">
            <a:avLst/>
          </a:prstGeom>
          <a:noFill/>
        </p:spPr>
      </p:pic>
      <p:pic>
        <p:nvPicPr>
          <p:cNvPr id="10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673789" y="2996652"/>
            <a:ext cx="1441720" cy="578941"/>
          </a:xfrm>
          <a:prstGeom prst="rect">
            <a:avLst/>
          </a:prstGeom>
          <a:noFill/>
        </p:spPr>
      </p:pic>
      <p:pic>
        <p:nvPicPr>
          <p:cNvPr id="11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459607" y="2996654"/>
            <a:ext cx="1441720" cy="578941"/>
          </a:xfrm>
          <a:prstGeom prst="rect">
            <a:avLst/>
          </a:prstGeom>
          <a:noFill/>
        </p:spPr>
      </p:pic>
      <p:pic>
        <p:nvPicPr>
          <p:cNvPr id="12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110141" y="4268927"/>
            <a:ext cx="1441720" cy="578941"/>
          </a:xfrm>
          <a:prstGeom prst="rect">
            <a:avLst/>
          </a:prstGeom>
          <a:noFill/>
        </p:spPr>
      </p:pic>
      <p:pic>
        <p:nvPicPr>
          <p:cNvPr id="13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673789" y="4268926"/>
            <a:ext cx="1441720" cy="578941"/>
          </a:xfrm>
          <a:prstGeom prst="rect">
            <a:avLst/>
          </a:prstGeom>
          <a:noFill/>
        </p:spPr>
      </p:pic>
      <p:pic>
        <p:nvPicPr>
          <p:cNvPr id="14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422630" y="4156167"/>
            <a:ext cx="1441720" cy="578941"/>
          </a:xfrm>
          <a:prstGeom prst="rect">
            <a:avLst/>
          </a:prstGeom>
          <a:noFill/>
        </p:spPr>
      </p:pic>
      <p:pic>
        <p:nvPicPr>
          <p:cNvPr id="15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087441" y="5402868"/>
            <a:ext cx="1441720" cy="578941"/>
          </a:xfrm>
          <a:prstGeom prst="rect">
            <a:avLst/>
          </a:prstGeom>
          <a:noFill/>
        </p:spPr>
      </p:pic>
      <p:pic>
        <p:nvPicPr>
          <p:cNvPr id="16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653219" y="5402867"/>
            <a:ext cx="1441720" cy="578941"/>
          </a:xfrm>
          <a:prstGeom prst="rect">
            <a:avLst/>
          </a:prstGeom>
          <a:noFill/>
        </p:spPr>
      </p:pic>
      <p:pic>
        <p:nvPicPr>
          <p:cNvPr id="17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316731" y="5402867"/>
            <a:ext cx="1441720" cy="578941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492427" y="3398884"/>
            <a:ext cx="28037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/>
              <a:t>3 </a:t>
            </a:r>
            <a:r>
              <a:rPr lang="ru-RU" sz="8000" b="1" dirty="0" smtClean="0"/>
              <a:t>* 5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017882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Fcy;&amp;ocy;&amp;tcy;&amp;ocy;&amp;rcy;&amp;acy;&amp;mcy;&amp;kcy;&amp;icy; &amp;icy;&amp;zcy; &amp;scy;&amp;iecy;&amp;rcy;&amp;icy;&amp;icy; &quot;&amp;Mcy;&amp;acy;&amp;shcy;&amp;acy; &amp;icy; &amp;mcy;&amp;iecy;&amp;dcy;&amp;vcy;&amp;iecy;&amp;dcy;&amp;softcy;&quot; - &amp;Bcy;&amp;ocy;&amp;lcy;&amp;softcy;&amp;shcy;&amp;iecy;&amp;rcy;&amp;iecy;&amp;chcy;&amp;softcy;&amp;iecy; Soft MIX"/>
          <p:cNvPicPr>
            <a:picLocks noChangeAspect="1" noChangeArrowheads="1"/>
          </p:cNvPicPr>
          <p:nvPr/>
        </p:nvPicPr>
        <p:blipFill>
          <a:blip r:embed="rId2" cstate="print"/>
          <a:srcRect l="70435"/>
          <a:stretch>
            <a:fillRect/>
          </a:stretch>
        </p:blipFill>
        <p:spPr bwMode="auto">
          <a:xfrm>
            <a:off x="2051720" y="663840"/>
            <a:ext cx="1650059" cy="3746388"/>
          </a:xfrm>
          <a:prstGeom prst="rect">
            <a:avLst/>
          </a:prstGeom>
          <a:noFill/>
        </p:spPr>
      </p:pic>
      <p:pic>
        <p:nvPicPr>
          <p:cNvPr id="4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3893343" y="961681"/>
            <a:ext cx="1441720" cy="578941"/>
          </a:xfrm>
          <a:prstGeom prst="rect">
            <a:avLst/>
          </a:prstGeom>
          <a:noFill/>
        </p:spPr>
      </p:pic>
      <p:pic>
        <p:nvPicPr>
          <p:cNvPr id="5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4536285" y="961681"/>
            <a:ext cx="1441720" cy="578941"/>
          </a:xfrm>
          <a:prstGeom prst="rect">
            <a:avLst/>
          </a:prstGeom>
          <a:noFill/>
        </p:spPr>
      </p:pic>
      <p:pic>
        <p:nvPicPr>
          <p:cNvPr id="6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250666" y="961680"/>
            <a:ext cx="1441720" cy="578941"/>
          </a:xfrm>
          <a:prstGeom prst="rect">
            <a:avLst/>
          </a:prstGeom>
          <a:noFill/>
        </p:spPr>
      </p:pic>
      <p:pic>
        <p:nvPicPr>
          <p:cNvPr id="7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893607" y="961680"/>
            <a:ext cx="1441720" cy="578941"/>
          </a:xfrm>
          <a:prstGeom prst="rect">
            <a:avLst/>
          </a:prstGeom>
          <a:noFill/>
        </p:spPr>
      </p:pic>
      <p:pic>
        <p:nvPicPr>
          <p:cNvPr id="8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607988" y="961679"/>
            <a:ext cx="1441720" cy="578941"/>
          </a:xfrm>
          <a:prstGeom prst="rect">
            <a:avLst/>
          </a:prstGeom>
          <a:noFill/>
        </p:spPr>
      </p:pic>
      <p:pic>
        <p:nvPicPr>
          <p:cNvPr id="9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3893345" y="2247564"/>
            <a:ext cx="1441720" cy="578941"/>
          </a:xfrm>
          <a:prstGeom prst="rect">
            <a:avLst/>
          </a:prstGeom>
          <a:noFill/>
        </p:spPr>
      </p:pic>
      <p:pic>
        <p:nvPicPr>
          <p:cNvPr id="11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4536287" y="2247564"/>
            <a:ext cx="1441720" cy="578941"/>
          </a:xfrm>
          <a:prstGeom prst="rect">
            <a:avLst/>
          </a:prstGeom>
          <a:noFill/>
        </p:spPr>
      </p:pic>
      <p:pic>
        <p:nvPicPr>
          <p:cNvPr id="12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179229" y="2319004"/>
            <a:ext cx="1441720" cy="578941"/>
          </a:xfrm>
          <a:prstGeom prst="rect">
            <a:avLst/>
          </a:prstGeom>
          <a:noFill/>
        </p:spPr>
      </p:pic>
      <p:pic>
        <p:nvPicPr>
          <p:cNvPr id="14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607988" y="2247564"/>
            <a:ext cx="1441720" cy="578941"/>
          </a:xfrm>
          <a:prstGeom prst="rect">
            <a:avLst/>
          </a:prstGeom>
          <a:noFill/>
        </p:spPr>
      </p:pic>
      <p:pic>
        <p:nvPicPr>
          <p:cNvPr id="15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893609" y="2247564"/>
            <a:ext cx="1441720" cy="578941"/>
          </a:xfrm>
          <a:prstGeom prst="rect">
            <a:avLst/>
          </a:prstGeom>
          <a:noFill/>
        </p:spPr>
      </p:pic>
      <p:pic>
        <p:nvPicPr>
          <p:cNvPr id="16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3893343" y="3247696"/>
            <a:ext cx="1441720" cy="578941"/>
          </a:xfrm>
          <a:prstGeom prst="rect">
            <a:avLst/>
          </a:prstGeom>
          <a:noFill/>
        </p:spPr>
      </p:pic>
      <p:pic>
        <p:nvPicPr>
          <p:cNvPr id="17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4536285" y="3247695"/>
            <a:ext cx="1441720" cy="578941"/>
          </a:xfrm>
          <a:prstGeom prst="rect">
            <a:avLst/>
          </a:prstGeom>
          <a:noFill/>
        </p:spPr>
      </p:pic>
      <p:pic>
        <p:nvPicPr>
          <p:cNvPr id="18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250666" y="3247697"/>
            <a:ext cx="1441720" cy="578941"/>
          </a:xfrm>
          <a:prstGeom prst="rect">
            <a:avLst/>
          </a:prstGeom>
          <a:noFill/>
        </p:spPr>
      </p:pic>
      <p:pic>
        <p:nvPicPr>
          <p:cNvPr id="13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5893608" y="3176258"/>
            <a:ext cx="1441720" cy="578941"/>
          </a:xfrm>
          <a:prstGeom prst="rect">
            <a:avLst/>
          </a:prstGeom>
          <a:noFill/>
        </p:spPr>
      </p:pic>
      <p:pic>
        <p:nvPicPr>
          <p:cNvPr id="10" name="Picture 4" descr="http://www.coollady.ru/pic/0002/046/1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46396">
            <a:off x="6607989" y="3247696"/>
            <a:ext cx="1441720" cy="578941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5626794" y="4762590"/>
            <a:ext cx="19753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5 * 3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14906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6418724" y="255442"/>
            <a:ext cx="1853287" cy="4557650"/>
            <a:chOff x="148665" y="1253738"/>
            <a:chExt cx="1853287" cy="4557650"/>
          </a:xfrm>
        </p:grpSpPr>
        <p:pic>
          <p:nvPicPr>
            <p:cNvPr id="3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-96227" y="1570069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4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46714" y="1570069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5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1261095" y="1570068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6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-96226" y="2355887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7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46715" y="2427325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8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1261094" y="2427325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9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-167664" y="3284580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0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475277" y="3284580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1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1261095" y="3284582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2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-167665" y="4141837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3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475276" y="4141837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4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1189657" y="4141836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5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-167665" y="5070531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6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475276" y="5070531"/>
              <a:ext cx="1057187" cy="424527"/>
            </a:xfrm>
            <a:prstGeom prst="rect">
              <a:avLst/>
            </a:prstGeom>
            <a:noFill/>
          </p:spPr>
        </p:pic>
        <p:pic>
          <p:nvPicPr>
            <p:cNvPr id="17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1189657" y="5070530"/>
              <a:ext cx="1057187" cy="424527"/>
            </a:xfrm>
            <a:prstGeom prst="rect">
              <a:avLst/>
            </a:prstGeom>
            <a:noFill/>
          </p:spPr>
        </p:pic>
      </p:grpSp>
      <p:sp>
        <p:nvSpPr>
          <p:cNvPr id="18" name="Прямоугольник 17"/>
          <p:cNvSpPr/>
          <p:nvPr/>
        </p:nvSpPr>
        <p:spPr>
          <a:xfrm>
            <a:off x="551028" y="3092719"/>
            <a:ext cx="21431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/>
              <a:t>3 </a:t>
            </a:r>
            <a:r>
              <a:rPr lang="ru-RU" sz="4800" b="1" dirty="0" smtClean="0"/>
              <a:t>* 5</a:t>
            </a:r>
            <a:endParaRPr lang="ru-RU" sz="48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075254" y="3051040"/>
            <a:ext cx="14013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/>
              <a:t>= 15</a:t>
            </a:r>
            <a:endParaRPr lang="ru-RU" sz="48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410766" y="290968"/>
            <a:ext cx="3241090" cy="2682571"/>
            <a:chOff x="3324014" y="94078"/>
            <a:chExt cx="3241090" cy="2682571"/>
          </a:xfrm>
        </p:grpSpPr>
        <p:pic>
          <p:nvPicPr>
            <p:cNvPr id="40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3109639" y="379890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1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3681143" y="379891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2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4395522" y="379891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3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181340" y="379891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4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824283" y="379891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5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3038202" y="1308560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6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3681143" y="1237123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7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4395522" y="1308561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8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895721" y="1237123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49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109902" y="1308561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50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3063188" y="2107265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51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3681141" y="2094379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52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4349071" y="2035824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53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063453" y="2035825"/>
              <a:ext cx="955196" cy="383571"/>
            </a:xfrm>
            <a:prstGeom prst="rect">
              <a:avLst/>
            </a:prstGeom>
            <a:noFill/>
          </p:spPr>
        </p:pic>
        <p:pic>
          <p:nvPicPr>
            <p:cNvPr id="54" name="Picture 4" descr="http://www.coollady.ru/pic/0002/046/19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7246396">
              <a:off x="5777831" y="2035825"/>
              <a:ext cx="955196" cy="383571"/>
            </a:xfrm>
            <a:prstGeom prst="rect">
              <a:avLst/>
            </a:prstGeom>
            <a:noFill/>
          </p:spPr>
        </p:pic>
      </p:grpSp>
      <p:sp>
        <p:nvSpPr>
          <p:cNvPr id="55" name="Прямоугольник 54"/>
          <p:cNvSpPr/>
          <p:nvPr/>
        </p:nvSpPr>
        <p:spPr>
          <a:xfrm>
            <a:off x="5995857" y="4923792"/>
            <a:ext cx="2237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5 * 3</a:t>
            </a:r>
            <a:endParaRPr lang="ru-RU" sz="48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7345366" y="4923792"/>
            <a:ext cx="14013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/>
              <a:t>= 15</a:t>
            </a:r>
            <a:endParaRPr lang="ru-RU" sz="4800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278092" y="4436911"/>
            <a:ext cx="5110694" cy="830997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* 5 = 5 * 3</a:t>
            </a:r>
            <a:endParaRPr lang="ru-RU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126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56" grpId="0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2627784" y="692696"/>
            <a:ext cx="4643470" cy="4857784"/>
          </a:xfrm>
          <a:prstGeom prst="rect">
            <a:avLst/>
          </a:prstGeom>
          <a:ln>
            <a:miter lim="800000"/>
            <a:headEnd/>
            <a:tailEnd/>
          </a:ln>
          <a:scene3d>
            <a:camera prst="isometricOffAxis2Left"/>
            <a:lightRig rig="flat" dir="tl">
              <a:rot lat="0" lon="0" rev="6600000"/>
            </a:lightRig>
          </a:scene3d>
          <a:sp3d>
            <a:bevelT/>
          </a:sp3d>
        </p:spPr>
        <p:txBody>
          <a:bodyPr>
            <a:normAutofit fontScale="92500" lnSpcReduction="1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Вспомнить?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7100" b="1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Закрепить?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7100" b="1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Оценить ?</a:t>
            </a:r>
            <a:endParaRPr lang="ru-RU" sz="4400" b="1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buFont typeface="Wingdings" pitchFamily="2" charset="2"/>
              <a:buNone/>
              <a:defRPr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0688"/>
            <a:ext cx="6055821" cy="707306"/>
          </a:xfrm>
          <a:prstGeom prst="rect">
            <a:avLst/>
          </a:prstGeom>
          <a:noFill/>
        </p:spPr>
        <p:txBody>
          <a:bodyPr wrap="none">
            <a:prstTxWarp prst="textDoubleWave1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cap="all" dirty="0">
                <a:ln w="0"/>
                <a:solidFill>
                  <a:schemeClr val="accent1">
                    <a:lumMod val="75000"/>
                  </a:schemeClr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  <a:latin typeface="Arial" charset="0"/>
              </a:rPr>
              <a:t>РЕФЛЕКСИЯ:</a:t>
            </a:r>
          </a:p>
        </p:txBody>
      </p:sp>
      <p:pic>
        <p:nvPicPr>
          <p:cNvPr id="6" name="Рисунок 5" descr="1007or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5405438"/>
            <a:ext cx="2571750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 rot="21250239">
            <a:off x="1054297" y="5270416"/>
            <a:ext cx="6413221" cy="537009"/>
          </a:xfrm>
          <a:prstGeom prst="rect">
            <a:avLst/>
          </a:prstGeom>
          <a:noFill/>
        </p:spPr>
        <p:txBody>
          <a:bodyPr wrap="none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rgbClr val="333399">
                        <a:tint val="70000"/>
                        <a:satMod val="245000"/>
                      </a:srgbClr>
                    </a:gs>
                    <a:gs pos="75000">
                      <a:srgbClr val="33339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33339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FFFFF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60000" endA="900" endPos="60000" dist="29997" dir="5400000" sy="-100000" algn="bl" rotWithShape="0"/>
                </a:effectLst>
                <a:latin typeface="Arial" charset="0"/>
              </a:rPr>
              <a:t>ПЕРЕМЕНА!!!</a:t>
            </a:r>
          </a:p>
        </p:txBody>
      </p:sp>
      <p:sp>
        <p:nvSpPr>
          <p:cNvPr id="45061" name="TextBox 7"/>
          <p:cNvSpPr txBox="1">
            <a:spLocks noChangeArrowheads="1"/>
          </p:cNvSpPr>
          <p:nvPr/>
        </p:nvSpPr>
        <p:spPr bwMode="auto">
          <a:xfrm>
            <a:off x="1547664" y="1484313"/>
            <a:ext cx="7596336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eaLnBrk="1" hangingPunct="1">
              <a:defRPr/>
            </a:pPr>
            <a:r>
              <a:rPr lang="ru-RU" alt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слышал </a:t>
            </a: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краем уха</a:t>
            </a:r>
          </a:p>
          <a:p>
            <a:pPr marL="0" indent="0" eaLnBrk="1" hangingPunct="1">
              <a:defRPr/>
            </a:pP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хлопал ушами</a:t>
            </a:r>
          </a:p>
          <a:p>
            <a:pPr marL="0" indent="0" eaLnBrk="1" hangingPunct="1">
              <a:defRPr/>
            </a:pP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шевелил мозгами</a:t>
            </a:r>
          </a:p>
          <a:p>
            <a:pPr marL="0" indent="0" eaLnBrk="1" hangingPunct="1">
              <a:defRPr/>
            </a:pP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считал ворон</a:t>
            </a:r>
          </a:p>
          <a:p>
            <a:pPr marL="0" indent="0" eaLnBrk="1" hangingPunct="1">
              <a:defRPr/>
            </a:pP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 в зуб ногой</a:t>
            </a:r>
          </a:p>
          <a:p>
            <a:pPr marL="0" indent="0" eaLnBrk="1" hangingPunct="1">
              <a:defRPr/>
            </a:pP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мимо ушей </a:t>
            </a:r>
          </a:p>
          <a:p>
            <a:pPr marL="0" indent="0" eaLnBrk="1" hangingPunct="1">
              <a:defRPr/>
            </a:pP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задание не по зубам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endParaRPr lang="ru-RU" altLang="ru-RU" sz="28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37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38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38</Template>
  <TotalTime>301</TotalTime>
  <Words>134</Words>
  <Application>Microsoft Office PowerPoint</Application>
  <PresentationFormat>Экран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38</vt:lpstr>
      <vt:lpstr>1_Default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Бурдина ЛГ</dc:creator>
  <cp:keywords>шаблон для презентации</cp:keywords>
  <cp:lastModifiedBy>user</cp:lastModifiedBy>
  <cp:revision>10</cp:revision>
  <dcterms:created xsi:type="dcterms:W3CDTF">2017-09-28T18:02:10Z</dcterms:created>
  <dcterms:modified xsi:type="dcterms:W3CDTF">2017-09-29T19:58:40Z</dcterms:modified>
</cp:coreProperties>
</file>